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水道、蛇口マーク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110C9C-5BB1-B2E6-8CA9-4F8E40C9F7E5}"/>
              </a:ext>
            </a:extLst>
          </p:cNvPr>
          <p:cNvGrpSpPr/>
          <p:nvPr/>
        </p:nvGrpSpPr>
        <p:grpSpPr>
          <a:xfrm>
            <a:off x="3692634" y="942976"/>
            <a:ext cx="2577530" cy="2529794"/>
            <a:chOff x="4670215" y="1523540"/>
            <a:chExt cx="2962338" cy="290747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DF8F10D-AE8F-2CDB-CF80-F0EF162389BF}"/>
                </a:ext>
              </a:extLst>
            </p:cNvPr>
            <p:cNvSpPr/>
            <p:nvPr/>
          </p:nvSpPr>
          <p:spPr bwMode="auto">
            <a:xfrm>
              <a:off x="4757816" y="161204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98AF4EB-7C0B-ABD3-0846-4E3C288BC45F}"/>
                </a:ext>
              </a:extLst>
            </p:cNvPr>
            <p:cNvSpPr/>
            <p:nvPr/>
          </p:nvSpPr>
          <p:spPr bwMode="auto">
            <a:xfrm>
              <a:off x="4670215" y="152354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D0EE659-D1D9-8430-A900-041614FAC913}"/>
                </a:ext>
              </a:extLst>
            </p:cNvPr>
            <p:cNvSpPr/>
            <p:nvPr/>
          </p:nvSpPr>
          <p:spPr bwMode="auto">
            <a:xfrm>
              <a:off x="5109416" y="2127379"/>
              <a:ext cx="2078784" cy="169979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D0F3015-8FF3-E07B-56B5-588B7B56536D}"/>
              </a:ext>
            </a:extLst>
          </p:cNvPr>
          <p:cNvGrpSpPr/>
          <p:nvPr/>
        </p:nvGrpSpPr>
        <p:grpSpPr>
          <a:xfrm>
            <a:off x="6626334" y="946151"/>
            <a:ext cx="2577530" cy="2529794"/>
            <a:chOff x="4670215" y="4850940"/>
            <a:chExt cx="2962338" cy="2907476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BD037493-7AD8-336B-F1C3-3FD4DB08DFB0}"/>
                </a:ext>
              </a:extLst>
            </p:cNvPr>
            <p:cNvSpPr/>
            <p:nvPr/>
          </p:nvSpPr>
          <p:spPr bwMode="auto">
            <a:xfrm>
              <a:off x="4757816" y="493944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9DF3034-33A7-8FE0-7562-8D4CFC0019F9}"/>
                </a:ext>
              </a:extLst>
            </p:cNvPr>
            <p:cNvSpPr/>
            <p:nvPr/>
          </p:nvSpPr>
          <p:spPr bwMode="auto">
            <a:xfrm>
              <a:off x="4670215" y="485094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9EC4FC7-2E3F-C3B4-1FB5-6971742AFAA4}"/>
                </a:ext>
              </a:extLst>
            </p:cNvPr>
            <p:cNvGrpSpPr/>
            <p:nvPr/>
          </p:nvGrpSpPr>
          <p:grpSpPr>
            <a:xfrm>
              <a:off x="5376116" y="5203450"/>
              <a:ext cx="1545384" cy="2237602"/>
              <a:chOff x="767535" y="47576"/>
              <a:chExt cx="2335358" cy="3381424"/>
            </a:xfrm>
          </p:grpSpPr>
          <p:sp>
            <p:nvSpPr>
              <p:cNvPr id="11" name="楕円 1103">
                <a:extLst>
                  <a:ext uri="{FF2B5EF4-FFF2-40B4-BE49-F238E27FC236}">
                    <a16:creationId xmlns:a16="http://schemas.microsoft.com/office/drawing/2014/main" id="{5BAA0730-1B95-FCDD-B454-5E66489DECBE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BB92204-341B-9DA5-ED08-6BB59933487B}"/>
                  </a:ext>
                </a:extLst>
              </p:cNvPr>
              <p:cNvSpPr/>
              <p:nvPr/>
            </p:nvSpPr>
            <p:spPr bwMode="auto">
              <a:xfrm>
                <a:off x="2213627" y="2164374"/>
                <a:ext cx="703520" cy="1011137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1D16C85-4A7E-7839-266A-8EF67176DAE2}"/>
              </a:ext>
            </a:extLst>
          </p:cNvPr>
          <p:cNvGrpSpPr/>
          <p:nvPr/>
        </p:nvGrpSpPr>
        <p:grpSpPr>
          <a:xfrm>
            <a:off x="3646792" y="3822551"/>
            <a:ext cx="2625544" cy="2569880"/>
            <a:chOff x="7828138" y="1530947"/>
            <a:chExt cx="3017520" cy="295354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9832160D-A47F-FC30-8F5E-770B527F36D3}"/>
                </a:ext>
              </a:extLst>
            </p:cNvPr>
            <p:cNvSpPr/>
            <p:nvPr/>
          </p:nvSpPr>
          <p:spPr bwMode="auto">
            <a:xfrm>
              <a:off x="7957365" y="163365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EFFBF1-9A33-C8B2-EA9F-947F545D73A8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09995C2-8E17-21BF-F021-2DBEC53E0193}"/>
                </a:ext>
              </a:extLst>
            </p:cNvPr>
            <p:cNvSpPr/>
            <p:nvPr/>
          </p:nvSpPr>
          <p:spPr bwMode="auto">
            <a:xfrm>
              <a:off x="8347916" y="2127379"/>
              <a:ext cx="2078784" cy="169979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2AE9F13-3D89-A87E-4E5C-61FD347780AF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D24961D-7F73-7448-8588-4972CD3DD695}"/>
              </a:ext>
            </a:extLst>
          </p:cNvPr>
          <p:cNvGrpSpPr/>
          <p:nvPr/>
        </p:nvGrpSpPr>
        <p:grpSpPr>
          <a:xfrm>
            <a:off x="6590017" y="3816201"/>
            <a:ext cx="2625544" cy="2569880"/>
            <a:chOff x="12339608" y="4858347"/>
            <a:chExt cx="3017520" cy="295354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E738FE20-D661-9A50-E554-6CFC4D09966B}"/>
                </a:ext>
              </a:extLst>
            </p:cNvPr>
            <p:cNvSpPr/>
            <p:nvPr/>
          </p:nvSpPr>
          <p:spPr bwMode="auto">
            <a:xfrm>
              <a:off x="12468835" y="496105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0D0D8F8-8067-69C8-D335-7F778836C268}"/>
                </a:ext>
              </a:extLst>
            </p:cNvPr>
            <p:cNvSpPr/>
            <p:nvPr/>
          </p:nvSpPr>
          <p:spPr bwMode="auto">
            <a:xfrm>
              <a:off x="12339608" y="48583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A506E7D-E839-4585-75DF-D8E5A7D0726E}"/>
                </a:ext>
              </a:extLst>
            </p:cNvPr>
            <p:cNvGrpSpPr/>
            <p:nvPr/>
          </p:nvGrpSpPr>
          <p:grpSpPr>
            <a:xfrm>
              <a:off x="13113776" y="5203450"/>
              <a:ext cx="1545384" cy="2237602"/>
              <a:chOff x="767535" y="47576"/>
              <a:chExt cx="2335358" cy="3381424"/>
            </a:xfrm>
          </p:grpSpPr>
          <p:sp>
            <p:nvSpPr>
              <p:cNvPr id="23" name="楕円 1103">
                <a:extLst>
                  <a:ext uri="{FF2B5EF4-FFF2-40B4-BE49-F238E27FC236}">
                    <a16:creationId xmlns:a16="http://schemas.microsoft.com/office/drawing/2014/main" id="{87C6F460-7DD3-26A4-01A6-9E7954DFE9DC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19722D8-DECF-ACF8-CAF3-978BD6177C2C}"/>
                  </a:ext>
                </a:extLst>
              </p:cNvPr>
              <p:cNvSpPr/>
              <p:nvPr/>
            </p:nvSpPr>
            <p:spPr bwMode="auto">
              <a:xfrm>
                <a:off x="2213627" y="2164374"/>
                <a:ext cx="703520" cy="1011137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32AFA0A-463A-DD70-2E7E-DC3D6814C67C}"/>
                </a:ext>
              </a:extLst>
            </p:cNvPr>
            <p:cNvSpPr/>
            <p:nvPr/>
          </p:nvSpPr>
          <p:spPr bwMode="auto">
            <a:xfrm>
              <a:off x="12339608" y="48583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A447741-8E59-B48D-4072-4D2597C06181}"/>
              </a:ext>
            </a:extLst>
          </p:cNvPr>
          <p:cNvGrpSpPr/>
          <p:nvPr/>
        </p:nvGrpSpPr>
        <p:grpSpPr>
          <a:xfrm>
            <a:off x="739884" y="952501"/>
            <a:ext cx="2577530" cy="2529794"/>
            <a:chOff x="9181685" y="-1600660"/>
            <a:chExt cx="2962338" cy="290747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E0A4573-F52F-0318-899C-D46ADF7AF73C}"/>
                </a:ext>
              </a:extLst>
            </p:cNvPr>
            <p:cNvGrpSpPr/>
            <p:nvPr/>
          </p:nvGrpSpPr>
          <p:grpSpPr>
            <a:xfrm>
              <a:off x="9181685" y="-1600660"/>
              <a:ext cx="2962338" cy="2907476"/>
              <a:chOff x="4670215" y="1523540"/>
              <a:chExt cx="2962338" cy="290747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5F03F533-D4C4-BD6A-37B5-9D1F219E45D7}"/>
                  </a:ext>
                </a:extLst>
              </p:cNvPr>
              <p:cNvSpPr/>
              <p:nvPr/>
            </p:nvSpPr>
            <p:spPr bwMode="auto">
              <a:xfrm>
                <a:off x="4757816" y="161204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260EC1E-BB8C-1117-7AE0-5805554A2534}"/>
                  </a:ext>
                </a:extLst>
              </p:cNvPr>
              <p:cNvSpPr/>
              <p:nvPr/>
            </p:nvSpPr>
            <p:spPr bwMode="auto">
              <a:xfrm>
                <a:off x="4670215" y="152354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正方形/長方形 42">
              <a:extLst>
                <a:ext uri="{FF2B5EF4-FFF2-40B4-BE49-F238E27FC236}">
                  <a16:creationId xmlns:a16="http://schemas.microsoft.com/office/drawing/2014/main" id="{4FC2120F-C3CE-778F-E9A3-924C12F1A680}"/>
                </a:ext>
              </a:extLst>
            </p:cNvPr>
            <p:cNvSpPr/>
            <p:nvPr/>
          </p:nvSpPr>
          <p:spPr>
            <a:xfrm>
              <a:off x="9547488" y="-1063278"/>
              <a:ext cx="2152182" cy="1758040"/>
            </a:xfrm>
            <a:custGeom>
              <a:avLst/>
              <a:gdLst/>
              <a:ahLst/>
              <a:cxnLst/>
              <a:rect l="l" t="t" r="r" b="b"/>
              <a:pathLst>
                <a:path w="710604" h="580467">
                  <a:moveTo>
                    <a:pt x="177998" y="0"/>
                  </a:moveTo>
                  <a:cubicBezTo>
                    <a:pt x="204186" y="0"/>
                    <a:pt x="226425" y="16910"/>
                    <a:pt x="233714" y="40636"/>
                  </a:cubicBezTo>
                  <a:lnTo>
                    <a:pt x="335999" y="40636"/>
                  </a:lnTo>
                  <a:cubicBezTo>
                    <a:pt x="343288" y="16910"/>
                    <a:pt x="365527" y="0"/>
                    <a:pt x="391715" y="0"/>
                  </a:cubicBezTo>
                  <a:cubicBezTo>
                    <a:pt x="417903" y="0"/>
                    <a:pt x="440142" y="16910"/>
                    <a:pt x="447431" y="40636"/>
                  </a:cubicBezTo>
                  <a:lnTo>
                    <a:pt x="549717" y="40636"/>
                  </a:lnTo>
                  <a:cubicBezTo>
                    <a:pt x="557006" y="16910"/>
                    <a:pt x="579245" y="0"/>
                    <a:pt x="605433" y="0"/>
                  </a:cubicBezTo>
                  <a:cubicBezTo>
                    <a:pt x="638311" y="0"/>
                    <a:pt x="664964" y="26653"/>
                    <a:pt x="664964" y="59531"/>
                  </a:cubicBezTo>
                  <a:cubicBezTo>
                    <a:pt x="664964" y="92409"/>
                    <a:pt x="638311" y="119062"/>
                    <a:pt x="605433" y="119062"/>
                  </a:cubicBezTo>
                  <a:cubicBezTo>
                    <a:pt x="582330" y="119062"/>
                    <a:pt x="562300" y="105901"/>
                    <a:pt x="553043" y="86355"/>
                  </a:cubicBezTo>
                  <a:lnTo>
                    <a:pt x="444106" y="86355"/>
                  </a:lnTo>
                  <a:cubicBezTo>
                    <a:pt x="438979" y="97848"/>
                    <a:pt x="429810" y="106976"/>
                    <a:pt x="418305" y="112079"/>
                  </a:cubicBezTo>
                  <a:lnTo>
                    <a:pt x="418305" y="242819"/>
                  </a:lnTo>
                  <a:lnTo>
                    <a:pt x="460375" y="242819"/>
                  </a:lnTo>
                  <a:cubicBezTo>
                    <a:pt x="468703" y="242819"/>
                    <a:pt x="475455" y="249571"/>
                    <a:pt x="475455" y="257899"/>
                  </a:cubicBezTo>
                  <a:lnTo>
                    <a:pt x="475455" y="318217"/>
                  </a:lnTo>
                  <a:lnTo>
                    <a:pt x="475061" y="319168"/>
                  </a:lnTo>
                  <a:cubicBezTo>
                    <a:pt x="475443" y="319947"/>
                    <a:pt x="475455" y="320738"/>
                    <a:pt x="475455" y="321533"/>
                  </a:cubicBezTo>
                  <a:lnTo>
                    <a:pt x="475455" y="329149"/>
                  </a:lnTo>
                  <a:lnTo>
                    <a:pt x="478252" y="333297"/>
                  </a:lnTo>
                  <a:lnTo>
                    <a:pt x="649288" y="333297"/>
                  </a:lnTo>
                  <a:lnTo>
                    <a:pt x="649288" y="256618"/>
                  </a:lnTo>
                  <a:lnTo>
                    <a:pt x="710604" y="256618"/>
                  </a:lnTo>
                  <a:lnTo>
                    <a:pt x="710604" y="558722"/>
                  </a:lnTo>
                  <a:lnTo>
                    <a:pt x="649288" y="558722"/>
                  </a:lnTo>
                  <a:lnTo>
                    <a:pt x="649288" y="482042"/>
                  </a:lnTo>
                  <a:lnTo>
                    <a:pt x="479749" y="482042"/>
                  </a:lnTo>
                  <a:lnTo>
                    <a:pt x="475455" y="488411"/>
                  </a:lnTo>
                  <a:lnTo>
                    <a:pt x="475455" y="501753"/>
                  </a:lnTo>
                  <a:cubicBezTo>
                    <a:pt x="475455" y="545226"/>
                    <a:pt x="440214" y="580467"/>
                    <a:pt x="396741" y="580467"/>
                  </a:cubicBezTo>
                  <a:lnTo>
                    <a:pt x="386689" y="580467"/>
                  </a:lnTo>
                  <a:cubicBezTo>
                    <a:pt x="343216" y="580467"/>
                    <a:pt x="307975" y="545226"/>
                    <a:pt x="307975" y="501753"/>
                  </a:cubicBezTo>
                  <a:lnTo>
                    <a:pt x="307975" y="488411"/>
                  </a:lnTo>
                  <a:lnTo>
                    <a:pt x="303681" y="482042"/>
                  </a:lnTo>
                  <a:lnTo>
                    <a:pt x="242880" y="482042"/>
                  </a:lnTo>
                  <a:cubicBezTo>
                    <a:pt x="242883" y="482202"/>
                    <a:pt x="242885" y="482363"/>
                    <a:pt x="242888" y="482523"/>
                  </a:cubicBezTo>
                  <a:cubicBezTo>
                    <a:pt x="190902" y="483389"/>
                    <a:pt x="149213" y="525779"/>
                    <a:pt x="149213" y="577772"/>
                  </a:cubicBezTo>
                  <a:lnTo>
                    <a:pt x="0" y="577772"/>
                  </a:lnTo>
                  <a:cubicBezTo>
                    <a:pt x="0" y="447510"/>
                    <a:pt x="101965" y="340737"/>
                    <a:pt x="230980" y="334429"/>
                  </a:cubicBezTo>
                  <a:lnTo>
                    <a:pt x="230980" y="333297"/>
                  </a:lnTo>
                  <a:lnTo>
                    <a:pt x="305178" y="333297"/>
                  </a:lnTo>
                  <a:lnTo>
                    <a:pt x="307975" y="329149"/>
                  </a:lnTo>
                  <a:lnTo>
                    <a:pt x="307975" y="321533"/>
                  </a:lnTo>
                  <a:lnTo>
                    <a:pt x="308369" y="319168"/>
                  </a:lnTo>
                  <a:cubicBezTo>
                    <a:pt x="307985" y="318869"/>
                    <a:pt x="307975" y="318544"/>
                    <a:pt x="307975" y="318217"/>
                  </a:cubicBezTo>
                  <a:lnTo>
                    <a:pt x="307975" y="257899"/>
                  </a:lnTo>
                  <a:cubicBezTo>
                    <a:pt x="307975" y="249571"/>
                    <a:pt x="314727" y="242819"/>
                    <a:pt x="323055" y="242819"/>
                  </a:cubicBezTo>
                  <a:lnTo>
                    <a:pt x="365125" y="242819"/>
                  </a:lnTo>
                  <a:lnTo>
                    <a:pt x="365125" y="112079"/>
                  </a:lnTo>
                  <a:cubicBezTo>
                    <a:pt x="353620" y="106976"/>
                    <a:pt x="344450" y="97848"/>
                    <a:pt x="339324" y="86355"/>
                  </a:cubicBezTo>
                  <a:lnTo>
                    <a:pt x="230388" y="86355"/>
                  </a:lnTo>
                  <a:cubicBezTo>
                    <a:pt x="221131" y="105901"/>
                    <a:pt x="201101" y="119062"/>
                    <a:pt x="177998" y="119062"/>
                  </a:cubicBezTo>
                  <a:cubicBezTo>
                    <a:pt x="145120" y="119062"/>
                    <a:pt x="118467" y="92409"/>
                    <a:pt x="118467" y="59531"/>
                  </a:cubicBezTo>
                  <a:cubicBezTo>
                    <a:pt x="118467" y="26653"/>
                    <a:pt x="145120" y="0"/>
                    <a:pt x="177998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9AA8CE2-C016-61F6-8D43-572E77223E62}"/>
              </a:ext>
            </a:extLst>
          </p:cNvPr>
          <p:cNvGrpSpPr/>
          <p:nvPr/>
        </p:nvGrpSpPr>
        <p:grpSpPr>
          <a:xfrm>
            <a:off x="697156" y="3809976"/>
            <a:ext cx="2625544" cy="2569880"/>
            <a:chOff x="12339608" y="-1593253"/>
            <a:chExt cx="3017520" cy="2953546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E12B46F2-CF2B-3D8D-A161-B8B2656D971B}"/>
                </a:ext>
              </a:extLst>
            </p:cNvPr>
            <p:cNvSpPr/>
            <p:nvPr/>
          </p:nvSpPr>
          <p:spPr bwMode="auto">
            <a:xfrm>
              <a:off x="12468835" y="-149054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B480B9F-A677-7CA8-6C01-03FB60863210}"/>
                </a:ext>
              </a:extLst>
            </p:cNvPr>
            <p:cNvSpPr/>
            <p:nvPr/>
          </p:nvSpPr>
          <p:spPr bwMode="auto">
            <a:xfrm>
              <a:off x="12339608" y="-15932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42">
              <a:extLst>
                <a:ext uri="{FF2B5EF4-FFF2-40B4-BE49-F238E27FC236}">
                  <a16:creationId xmlns:a16="http://schemas.microsoft.com/office/drawing/2014/main" id="{F84FEABF-4EBE-5EE3-0BA2-1D856CDC2B88}"/>
                </a:ext>
              </a:extLst>
            </p:cNvPr>
            <p:cNvSpPr/>
            <p:nvPr/>
          </p:nvSpPr>
          <p:spPr>
            <a:xfrm>
              <a:off x="12747887" y="-1063278"/>
              <a:ext cx="2152182" cy="1758040"/>
            </a:xfrm>
            <a:custGeom>
              <a:avLst/>
              <a:gdLst/>
              <a:ahLst/>
              <a:cxnLst/>
              <a:rect l="l" t="t" r="r" b="b"/>
              <a:pathLst>
                <a:path w="710604" h="580467">
                  <a:moveTo>
                    <a:pt x="177998" y="0"/>
                  </a:moveTo>
                  <a:cubicBezTo>
                    <a:pt x="204186" y="0"/>
                    <a:pt x="226425" y="16910"/>
                    <a:pt x="233714" y="40636"/>
                  </a:cubicBezTo>
                  <a:lnTo>
                    <a:pt x="335999" y="40636"/>
                  </a:lnTo>
                  <a:cubicBezTo>
                    <a:pt x="343288" y="16910"/>
                    <a:pt x="365527" y="0"/>
                    <a:pt x="391715" y="0"/>
                  </a:cubicBezTo>
                  <a:cubicBezTo>
                    <a:pt x="417903" y="0"/>
                    <a:pt x="440142" y="16910"/>
                    <a:pt x="447431" y="40636"/>
                  </a:cubicBezTo>
                  <a:lnTo>
                    <a:pt x="549717" y="40636"/>
                  </a:lnTo>
                  <a:cubicBezTo>
                    <a:pt x="557006" y="16910"/>
                    <a:pt x="579245" y="0"/>
                    <a:pt x="605433" y="0"/>
                  </a:cubicBezTo>
                  <a:cubicBezTo>
                    <a:pt x="638311" y="0"/>
                    <a:pt x="664964" y="26653"/>
                    <a:pt x="664964" y="59531"/>
                  </a:cubicBezTo>
                  <a:cubicBezTo>
                    <a:pt x="664964" y="92409"/>
                    <a:pt x="638311" y="119062"/>
                    <a:pt x="605433" y="119062"/>
                  </a:cubicBezTo>
                  <a:cubicBezTo>
                    <a:pt x="582330" y="119062"/>
                    <a:pt x="562300" y="105901"/>
                    <a:pt x="553043" y="86355"/>
                  </a:cubicBezTo>
                  <a:lnTo>
                    <a:pt x="444106" y="86355"/>
                  </a:lnTo>
                  <a:cubicBezTo>
                    <a:pt x="438979" y="97848"/>
                    <a:pt x="429810" y="106976"/>
                    <a:pt x="418305" y="112079"/>
                  </a:cubicBezTo>
                  <a:lnTo>
                    <a:pt x="418305" y="242819"/>
                  </a:lnTo>
                  <a:lnTo>
                    <a:pt x="460375" y="242819"/>
                  </a:lnTo>
                  <a:cubicBezTo>
                    <a:pt x="468703" y="242819"/>
                    <a:pt x="475455" y="249571"/>
                    <a:pt x="475455" y="257899"/>
                  </a:cubicBezTo>
                  <a:lnTo>
                    <a:pt x="475455" y="318217"/>
                  </a:lnTo>
                  <a:lnTo>
                    <a:pt x="475061" y="319168"/>
                  </a:lnTo>
                  <a:cubicBezTo>
                    <a:pt x="475443" y="319947"/>
                    <a:pt x="475455" y="320738"/>
                    <a:pt x="475455" y="321533"/>
                  </a:cubicBezTo>
                  <a:lnTo>
                    <a:pt x="475455" y="329149"/>
                  </a:lnTo>
                  <a:lnTo>
                    <a:pt x="478252" y="333297"/>
                  </a:lnTo>
                  <a:lnTo>
                    <a:pt x="649288" y="333297"/>
                  </a:lnTo>
                  <a:lnTo>
                    <a:pt x="649288" y="256618"/>
                  </a:lnTo>
                  <a:lnTo>
                    <a:pt x="710604" y="256618"/>
                  </a:lnTo>
                  <a:lnTo>
                    <a:pt x="710604" y="558722"/>
                  </a:lnTo>
                  <a:lnTo>
                    <a:pt x="649288" y="558722"/>
                  </a:lnTo>
                  <a:lnTo>
                    <a:pt x="649288" y="482042"/>
                  </a:lnTo>
                  <a:lnTo>
                    <a:pt x="479749" y="482042"/>
                  </a:lnTo>
                  <a:lnTo>
                    <a:pt x="475455" y="488411"/>
                  </a:lnTo>
                  <a:lnTo>
                    <a:pt x="475455" y="501753"/>
                  </a:lnTo>
                  <a:cubicBezTo>
                    <a:pt x="475455" y="545226"/>
                    <a:pt x="440214" y="580467"/>
                    <a:pt x="396741" y="580467"/>
                  </a:cubicBezTo>
                  <a:lnTo>
                    <a:pt x="386689" y="580467"/>
                  </a:lnTo>
                  <a:cubicBezTo>
                    <a:pt x="343216" y="580467"/>
                    <a:pt x="307975" y="545226"/>
                    <a:pt x="307975" y="501753"/>
                  </a:cubicBezTo>
                  <a:lnTo>
                    <a:pt x="307975" y="488411"/>
                  </a:lnTo>
                  <a:lnTo>
                    <a:pt x="303681" y="482042"/>
                  </a:lnTo>
                  <a:lnTo>
                    <a:pt x="242880" y="482042"/>
                  </a:lnTo>
                  <a:cubicBezTo>
                    <a:pt x="242883" y="482202"/>
                    <a:pt x="242885" y="482363"/>
                    <a:pt x="242888" y="482523"/>
                  </a:cubicBezTo>
                  <a:cubicBezTo>
                    <a:pt x="190902" y="483389"/>
                    <a:pt x="149213" y="525779"/>
                    <a:pt x="149213" y="577772"/>
                  </a:cubicBezTo>
                  <a:lnTo>
                    <a:pt x="0" y="577772"/>
                  </a:lnTo>
                  <a:cubicBezTo>
                    <a:pt x="0" y="447510"/>
                    <a:pt x="101965" y="340737"/>
                    <a:pt x="230980" y="334429"/>
                  </a:cubicBezTo>
                  <a:lnTo>
                    <a:pt x="230980" y="333297"/>
                  </a:lnTo>
                  <a:lnTo>
                    <a:pt x="305178" y="333297"/>
                  </a:lnTo>
                  <a:lnTo>
                    <a:pt x="307975" y="329149"/>
                  </a:lnTo>
                  <a:lnTo>
                    <a:pt x="307975" y="321533"/>
                  </a:lnTo>
                  <a:lnTo>
                    <a:pt x="308369" y="319168"/>
                  </a:lnTo>
                  <a:cubicBezTo>
                    <a:pt x="307985" y="318869"/>
                    <a:pt x="307975" y="318544"/>
                    <a:pt x="307975" y="318217"/>
                  </a:cubicBezTo>
                  <a:lnTo>
                    <a:pt x="307975" y="257899"/>
                  </a:lnTo>
                  <a:cubicBezTo>
                    <a:pt x="307975" y="249571"/>
                    <a:pt x="314727" y="242819"/>
                    <a:pt x="323055" y="242819"/>
                  </a:cubicBezTo>
                  <a:lnTo>
                    <a:pt x="365125" y="242819"/>
                  </a:lnTo>
                  <a:lnTo>
                    <a:pt x="365125" y="112079"/>
                  </a:lnTo>
                  <a:cubicBezTo>
                    <a:pt x="353620" y="106976"/>
                    <a:pt x="344450" y="97848"/>
                    <a:pt x="339324" y="86355"/>
                  </a:cubicBezTo>
                  <a:lnTo>
                    <a:pt x="230388" y="86355"/>
                  </a:lnTo>
                  <a:cubicBezTo>
                    <a:pt x="221131" y="105901"/>
                    <a:pt x="201101" y="119062"/>
                    <a:pt x="177998" y="119062"/>
                  </a:cubicBezTo>
                  <a:cubicBezTo>
                    <a:pt x="145120" y="119062"/>
                    <a:pt x="118467" y="92409"/>
                    <a:pt x="118467" y="59531"/>
                  </a:cubicBezTo>
                  <a:cubicBezTo>
                    <a:pt x="118467" y="26653"/>
                    <a:pt x="145120" y="0"/>
                    <a:pt x="177998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1198AB2-8258-B783-2A11-6584BB232648}"/>
                </a:ext>
              </a:extLst>
            </p:cNvPr>
            <p:cNvSpPr/>
            <p:nvPr/>
          </p:nvSpPr>
          <p:spPr bwMode="auto">
            <a:xfrm>
              <a:off x="12339608" y="-15932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014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54441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pptxl01_水道、蛇口マーク</dc:title>
  <dc:subject>pptxl01_水道、蛇口マーク</dc:subject>
  <dc:creator>でじけろお</dc:creator>
  <cp:revision>1</cp:revision>
  <dcterms:created xsi:type="dcterms:W3CDTF">2018-05-20T00:31:01Z</dcterms:created>
  <dcterms:modified xsi:type="dcterms:W3CDTF">2022-10-23T22:49:43Z</dcterms:modified>
  <cp:version>1</cp:version>
</cp:coreProperties>
</file>